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A4E2"/>
    <a:srgbClr val="FE7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snapToObjects="1">
      <p:cViewPr varScale="1">
        <p:scale>
          <a:sx n="104" d="100"/>
          <a:sy n="104" d="100"/>
        </p:scale>
        <p:origin x="232" y="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83CD-F8AA-C54B-8DD4-7A2A43182A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DB0878-D73E-2D49-B461-E78F9F444D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FF8230-F6DB-4344-BCED-18A58B8840C9}"/>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5" name="Footer Placeholder 4">
            <a:extLst>
              <a:ext uri="{FF2B5EF4-FFF2-40B4-BE49-F238E27FC236}">
                <a16:creationId xmlns:a16="http://schemas.microsoft.com/office/drawing/2014/main" id="{CDCC8A5E-8C6B-D244-BBE0-F2C9D82E33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B14FD1-C759-4A41-A488-6374A1E4BE5C}"/>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3212742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6705F-931F-1740-AFA1-434A464799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734B81C-28EB-5949-8A8E-CF84FFFACA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BE295E-4087-2446-AB3A-25BF92811139}"/>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5" name="Footer Placeholder 4">
            <a:extLst>
              <a:ext uri="{FF2B5EF4-FFF2-40B4-BE49-F238E27FC236}">
                <a16:creationId xmlns:a16="http://schemas.microsoft.com/office/drawing/2014/main" id="{F4F7F040-00B5-1747-87D6-2D853E9182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05043-D564-A74C-A93E-250188F53C8E}"/>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472434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FE0D3E-FB06-5B4F-B633-620E477CC50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B2E6CE7-CA6E-2F4E-83E9-12121A808C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DDBBFA-F75F-D84C-B873-3480B99D12A1}"/>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5" name="Footer Placeholder 4">
            <a:extLst>
              <a:ext uri="{FF2B5EF4-FFF2-40B4-BE49-F238E27FC236}">
                <a16:creationId xmlns:a16="http://schemas.microsoft.com/office/drawing/2014/main" id="{E568768E-A019-4F41-92D8-86173F1339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CADBAF-5D45-F845-B3EE-6DC879816A1A}"/>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995253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750A9-FB9C-A24D-8020-29AA6345B9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23804B-9735-744D-8753-1C6F9BAA45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188454-947B-524D-94F9-F0A6F9867601}"/>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5" name="Footer Placeholder 4">
            <a:extLst>
              <a:ext uri="{FF2B5EF4-FFF2-40B4-BE49-F238E27FC236}">
                <a16:creationId xmlns:a16="http://schemas.microsoft.com/office/drawing/2014/main" id="{CDB6452A-FEE6-6845-9439-BA02D2D5A6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A32C91-3833-7E49-8262-226FBA9BDAC7}"/>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542630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C7D23-C6DA-8941-AB5E-91B0B2143D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822E25-C222-614C-A3D3-B1D629C2AF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39047E8-BFBC-544C-80FF-BDC5BC16737A}"/>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5" name="Footer Placeholder 4">
            <a:extLst>
              <a:ext uri="{FF2B5EF4-FFF2-40B4-BE49-F238E27FC236}">
                <a16:creationId xmlns:a16="http://schemas.microsoft.com/office/drawing/2014/main" id="{03F1E437-2DE9-134E-87EE-723CC1067F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C049B3-46C5-9440-BFF7-1DC6D625C579}"/>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999830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A0A3A-E458-6C49-9E9F-470DF7DF09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472DF9-BD3A-9546-88EA-D8B68DFBD4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3AFA68C-60C5-4F4D-B0CD-9FC255202B7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29F3FC-2F2E-6D44-B397-4696A43BE54F}"/>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6" name="Footer Placeholder 5">
            <a:extLst>
              <a:ext uri="{FF2B5EF4-FFF2-40B4-BE49-F238E27FC236}">
                <a16:creationId xmlns:a16="http://schemas.microsoft.com/office/drawing/2014/main" id="{5DFF1325-47A6-CB46-AD9A-2FDE6419D5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6D72B3-7AA2-704B-96C6-C6FCB65E8AD2}"/>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5340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1232C-1267-DC46-A381-4D878AA15E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1787B2-B322-4E40-93BC-F5993A96D2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A9C260-48BB-CD45-B820-CA221CA2C02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277064C-CF79-6644-A697-5D12195573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D1AD051-F225-4A43-B11C-EDCAFD4438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E7997D-C0A7-FC44-8132-96F75AFDE2ED}"/>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8" name="Footer Placeholder 7">
            <a:extLst>
              <a:ext uri="{FF2B5EF4-FFF2-40B4-BE49-F238E27FC236}">
                <a16:creationId xmlns:a16="http://schemas.microsoft.com/office/drawing/2014/main" id="{4E58C605-89AE-FA44-88F8-C6C25BDCCE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333911-EB75-A948-A329-833B3798DA0D}"/>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3105169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D05DB-49FF-A644-A798-2255A2A9AA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B120A-07C3-F646-A390-B7E3E3DC60F7}"/>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4" name="Footer Placeholder 3">
            <a:extLst>
              <a:ext uri="{FF2B5EF4-FFF2-40B4-BE49-F238E27FC236}">
                <a16:creationId xmlns:a16="http://schemas.microsoft.com/office/drawing/2014/main" id="{2D7E692C-9EEA-0840-8DFC-4598A6814F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CAF168-AB03-8246-A3B2-C908649871CE}"/>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497485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A8D715-0525-2445-A0F2-85C82B7E15C0}"/>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3" name="Footer Placeholder 2">
            <a:extLst>
              <a:ext uri="{FF2B5EF4-FFF2-40B4-BE49-F238E27FC236}">
                <a16:creationId xmlns:a16="http://schemas.microsoft.com/office/drawing/2014/main" id="{8EF00227-3411-5D48-8161-22B4EAC4A6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8BF0DEC-5D10-9C47-9DD2-63476AA681EF}"/>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702867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9A8E-E18D-4743-8DE4-371980EF1B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93DDDED-2DF5-2549-86D0-9E89CD539A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E2BC059-9D00-2042-842E-0936FDF4D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02EEA2-C999-C74D-9BD3-EC70B4A90DB6}"/>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6" name="Footer Placeholder 5">
            <a:extLst>
              <a:ext uri="{FF2B5EF4-FFF2-40B4-BE49-F238E27FC236}">
                <a16:creationId xmlns:a16="http://schemas.microsoft.com/office/drawing/2014/main" id="{E0DB6757-86CD-3347-AF79-5C89E70718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49E043-921B-3B4B-B278-E3C3538E3F79}"/>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2329719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AE5F8-60D5-AC45-8B1E-65B6FC6241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13B01D-9853-5345-9D5D-23FD13FA94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EC6BB3-241C-9F43-B14C-D7286EFBD3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884990-8AD1-7343-AC17-DBA0C99CE5E5}"/>
              </a:ext>
            </a:extLst>
          </p:cNvPr>
          <p:cNvSpPr>
            <a:spLocks noGrp="1"/>
          </p:cNvSpPr>
          <p:nvPr>
            <p:ph type="dt" sz="half" idx="10"/>
          </p:nvPr>
        </p:nvSpPr>
        <p:spPr/>
        <p:txBody>
          <a:bodyPr/>
          <a:lstStyle/>
          <a:p>
            <a:fld id="{330E2B99-162E-6249-BEA3-ABDE69644F36}" type="datetimeFigureOut">
              <a:rPr lang="en-US" smtClean="0"/>
              <a:t>4/5/22</a:t>
            </a:fld>
            <a:endParaRPr lang="en-US"/>
          </a:p>
        </p:txBody>
      </p:sp>
      <p:sp>
        <p:nvSpPr>
          <p:cNvPr id="6" name="Footer Placeholder 5">
            <a:extLst>
              <a:ext uri="{FF2B5EF4-FFF2-40B4-BE49-F238E27FC236}">
                <a16:creationId xmlns:a16="http://schemas.microsoft.com/office/drawing/2014/main" id="{9972DBBF-77AB-A546-AC56-93837702B3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A04EF1-7187-0449-8FA6-9738572FBD5B}"/>
              </a:ext>
            </a:extLst>
          </p:cNvPr>
          <p:cNvSpPr>
            <a:spLocks noGrp="1"/>
          </p:cNvSpPr>
          <p:nvPr>
            <p:ph type="sldNum" sz="quarter" idx="12"/>
          </p:nvPr>
        </p:nvSpPr>
        <p:spPr/>
        <p:txBody>
          <a:bodyPr/>
          <a:lstStyle/>
          <a:p>
            <a:fld id="{A68667A5-6A39-5B4C-920A-E38B054DB7B3}" type="slidenum">
              <a:rPr lang="en-US" smtClean="0"/>
              <a:t>‹#›</a:t>
            </a:fld>
            <a:endParaRPr lang="en-US"/>
          </a:p>
        </p:txBody>
      </p:sp>
    </p:spTree>
    <p:extLst>
      <p:ext uri="{BB962C8B-B14F-4D97-AF65-F5344CB8AC3E}">
        <p14:creationId xmlns:p14="http://schemas.microsoft.com/office/powerpoint/2010/main" val="3033557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EEE397-64D4-FC43-994D-83AC760F81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317E03-3912-A741-B367-E7854B10D7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254B06-A285-C147-A8E2-8361DA8027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0E2B99-162E-6249-BEA3-ABDE69644F36}" type="datetimeFigureOut">
              <a:rPr lang="en-US" smtClean="0"/>
              <a:t>4/5/22</a:t>
            </a:fld>
            <a:endParaRPr lang="en-US"/>
          </a:p>
        </p:txBody>
      </p:sp>
      <p:sp>
        <p:nvSpPr>
          <p:cNvPr id="5" name="Footer Placeholder 4">
            <a:extLst>
              <a:ext uri="{FF2B5EF4-FFF2-40B4-BE49-F238E27FC236}">
                <a16:creationId xmlns:a16="http://schemas.microsoft.com/office/drawing/2014/main" id="{32099F4B-43E0-FE48-8A2D-DAFA1FD236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7394101-68B0-D548-9FDC-40EC089068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8667A5-6A39-5B4C-920A-E38B054DB7B3}" type="slidenum">
              <a:rPr lang="en-US" smtClean="0"/>
              <a:t>‹#›</a:t>
            </a:fld>
            <a:endParaRPr lang="en-US"/>
          </a:p>
        </p:txBody>
      </p:sp>
    </p:spTree>
    <p:extLst>
      <p:ext uri="{BB962C8B-B14F-4D97-AF65-F5344CB8AC3E}">
        <p14:creationId xmlns:p14="http://schemas.microsoft.com/office/powerpoint/2010/main" val="2056710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in orange shirts&#10;&#10;Description automatically generated with low confidence">
            <a:extLst>
              <a:ext uri="{FF2B5EF4-FFF2-40B4-BE49-F238E27FC236}">
                <a16:creationId xmlns:a16="http://schemas.microsoft.com/office/drawing/2014/main" id="{66FC9704-5AA0-9B42-9034-B41553B9C65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18999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92CA2-105E-964B-A321-E885A0C91048}"/>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3B9CAC89-E222-6246-BBAE-E78FF6FC54C0}"/>
              </a:ext>
            </a:extLst>
          </p:cNvPr>
          <p:cNvSpPr>
            <a:spLocks noGrp="1"/>
          </p:cNvSpPr>
          <p:nvPr>
            <p:ph type="subTitle" idx="1"/>
          </p:nvPr>
        </p:nvSpPr>
        <p:spPr/>
        <p:txBody>
          <a:bodyPr/>
          <a:lstStyle/>
          <a:p>
            <a:endParaRPr lang="en-US"/>
          </a:p>
        </p:txBody>
      </p:sp>
      <p:pic>
        <p:nvPicPr>
          <p:cNvPr id="5" name="Picture 4" descr="A screenshot of a computer&#10;&#10;Description automatically generated with low confidence">
            <a:extLst>
              <a:ext uri="{FF2B5EF4-FFF2-40B4-BE49-F238E27FC236}">
                <a16:creationId xmlns:a16="http://schemas.microsoft.com/office/drawing/2014/main" id="{82A9A827-CD85-2C47-A597-875FD5AAC8FD}"/>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861257B-43F9-A647-951C-1B11172E8526}"/>
              </a:ext>
            </a:extLst>
          </p:cNvPr>
          <p:cNvSpPr txBox="1"/>
          <p:nvPr/>
        </p:nvSpPr>
        <p:spPr>
          <a:xfrm>
            <a:off x="319348" y="2213540"/>
            <a:ext cx="2262158" cy="461665"/>
          </a:xfrm>
          <a:prstGeom prst="rect">
            <a:avLst/>
          </a:prstGeom>
          <a:noFill/>
        </p:spPr>
        <p:txBody>
          <a:bodyPr wrap="none" rtlCol="0">
            <a:spAutoFit/>
          </a:bodyPr>
          <a:lstStyle/>
          <a:p>
            <a:r>
              <a:rPr lang="en-US" sz="2400" dirty="0">
                <a:solidFill>
                  <a:schemeClr val="bg1"/>
                </a:solidFill>
                <a:latin typeface="Saira" pitchFamily="2" charset="77"/>
              </a:rPr>
              <a:t>IPSEM LOREM</a:t>
            </a:r>
          </a:p>
        </p:txBody>
      </p:sp>
      <p:sp>
        <p:nvSpPr>
          <p:cNvPr id="7" name="TextBox 6">
            <a:extLst>
              <a:ext uri="{FF2B5EF4-FFF2-40B4-BE49-F238E27FC236}">
                <a16:creationId xmlns:a16="http://schemas.microsoft.com/office/drawing/2014/main" id="{CB8913EB-E429-9D47-818B-8742B5B15F43}"/>
              </a:ext>
            </a:extLst>
          </p:cNvPr>
          <p:cNvSpPr txBox="1"/>
          <p:nvPr/>
        </p:nvSpPr>
        <p:spPr>
          <a:xfrm>
            <a:off x="319348" y="2767280"/>
            <a:ext cx="3828634" cy="1323439"/>
          </a:xfrm>
          <a:prstGeom prst="rect">
            <a:avLst/>
          </a:prstGeom>
          <a:noFill/>
        </p:spPr>
        <p:txBody>
          <a:bodyPr wrap="square" rtlCol="0">
            <a:spAutoFit/>
          </a:bodyPr>
          <a:lstStyle/>
          <a:p>
            <a:r>
              <a:rPr lang="en-US" sz="4000" b="1" dirty="0">
                <a:solidFill>
                  <a:schemeClr val="bg1"/>
                </a:solidFill>
                <a:latin typeface="Saira" pitchFamily="2" charset="77"/>
              </a:rPr>
              <a:t>IPSEM LOREM</a:t>
            </a:r>
          </a:p>
          <a:p>
            <a:r>
              <a:rPr lang="en-US" sz="4000" b="1" dirty="0">
                <a:solidFill>
                  <a:schemeClr val="bg1"/>
                </a:solidFill>
                <a:latin typeface="Saira" pitchFamily="2" charset="77"/>
              </a:rPr>
              <a:t>SI MELIORA</a:t>
            </a:r>
          </a:p>
        </p:txBody>
      </p:sp>
    </p:spTree>
    <p:extLst>
      <p:ext uri="{BB962C8B-B14F-4D97-AF65-F5344CB8AC3E}">
        <p14:creationId xmlns:p14="http://schemas.microsoft.com/office/powerpoint/2010/main" val="1383320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with medium confidence">
            <a:extLst>
              <a:ext uri="{FF2B5EF4-FFF2-40B4-BE49-F238E27FC236}">
                <a16:creationId xmlns:a16="http://schemas.microsoft.com/office/drawing/2014/main" id="{9E78DFB0-27CD-7241-821D-80CC7CD91F31}"/>
              </a:ext>
            </a:extLst>
          </p:cNvPr>
          <p:cNvPicPr>
            <a:picLocks noChangeAspect="1"/>
          </p:cNvPicPr>
          <p:nvPr/>
        </p:nvPicPr>
        <p:blipFill>
          <a:blip r:embed="rId2"/>
          <a:stretch>
            <a:fillRect/>
          </a:stretch>
        </p:blipFill>
        <p:spPr>
          <a:xfrm>
            <a:off x="0" y="0"/>
            <a:ext cx="12192000" cy="6858000"/>
          </a:xfrm>
          <a:prstGeom prst="rect">
            <a:avLst/>
          </a:prstGeom>
        </p:spPr>
      </p:pic>
      <p:sp>
        <p:nvSpPr>
          <p:cNvPr id="10" name="TextBox 9">
            <a:extLst>
              <a:ext uri="{FF2B5EF4-FFF2-40B4-BE49-F238E27FC236}">
                <a16:creationId xmlns:a16="http://schemas.microsoft.com/office/drawing/2014/main" id="{EA773607-37D0-AC41-9FF4-0C682C4CC13B}"/>
              </a:ext>
            </a:extLst>
          </p:cNvPr>
          <p:cNvSpPr txBox="1"/>
          <p:nvPr/>
        </p:nvSpPr>
        <p:spPr>
          <a:xfrm>
            <a:off x="319348" y="1452168"/>
            <a:ext cx="1790875" cy="338554"/>
          </a:xfrm>
          <a:prstGeom prst="rect">
            <a:avLst/>
          </a:prstGeom>
          <a:noFill/>
        </p:spPr>
        <p:txBody>
          <a:bodyPr wrap="none" rtlCol="0">
            <a:spAutoFit/>
          </a:bodyPr>
          <a:lstStyle/>
          <a:p>
            <a:r>
              <a:rPr lang="en-US" sz="1600" dirty="0">
                <a:solidFill>
                  <a:srgbClr val="FE7000"/>
                </a:solidFill>
                <a:latin typeface="Saira" pitchFamily="2" charset="77"/>
              </a:rPr>
              <a:t>APRESENTAÇÃO</a:t>
            </a:r>
          </a:p>
        </p:txBody>
      </p:sp>
      <p:sp>
        <p:nvSpPr>
          <p:cNvPr id="11" name="TextBox 10">
            <a:extLst>
              <a:ext uri="{FF2B5EF4-FFF2-40B4-BE49-F238E27FC236}">
                <a16:creationId xmlns:a16="http://schemas.microsoft.com/office/drawing/2014/main" id="{40AB7D05-2CBC-BF4D-936E-A246551B51C7}"/>
              </a:ext>
            </a:extLst>
          </p:cNvPr>
          <p:cNvSpPr txBox="1"/>
          <p:nvPr/>
        </p:nvSpPr>
        <p:spPr>
          <a:xfrm>
            <a:off x="319348" y="1805710"/>
            <a:ext cx="4935824" cy="1323439"/>
          </a:xfrm>
          <a:prstGeom prst="rect">
            <a:avLst/>
          </a:prstGeom>
          <a:noFill/>
        </p:spPr>
        <p:txBody>
          <a:bodyPr wrap="square" rtlCol="0">
            <a:spAutoFit/>
          </a:bodyPr>
          <a:lstStyle/>
          <a:p>
            <a:r>
              <a:rPr lang="en-US" sz="4000" b="1" dirty="0">
                <a:solidFill>
                  <a:srgbClr val="11A4E2"/>
                </a:solidFill>
                <a:latin typeface="Saira" pitchFamily="2" charset="77"/>
              </a:rPr>
              <a:t>IPSEM LOREM</a:t>
            </a:r>
          </a:p>
          <a:p>
            <a:r>
              <a:rPr lang="en-US" sz="4000" b="1" dirty="0">
                <a:solidFill>
                  <a:srgbClr val="11A4E2"/>
                </a:solidFill>
                <a:latin typeface="Saira" pitchFamily="2" charset="77"/>
              </a:rPr>
              <a:t>SI MELIORA SUPER</a:t>
            </a:r>
          </a:p>
        </p:txBody>
      </p:sp>
      <p:sp>
        <p:nvSpPr>
          <p:cNvPr id="13" name="TextBox 12">
            <a:extLst>
              <a:ext uri="{FF2B5EF4-FFF2-40B4-BE49-F238E27FC236}">
                <a16:creationId xmlns:a16="http://schemas.microsoft.com/office/drawing/2014/main" id="{8609C71B-477E-874C-8A56-CB92201E4A7C}"/>
              </a:ext>
            </a:extLst>
          </p:cNvPr>
          <p:cNvSpPr txBox="1"/>
          <p:nvPr/>
        </p:nvSpPr>
        <p:spPr>
          <a:xfrm>
            <a:off x="319348" y="3313414"/>
            <a:ext cx="5209093" cy="2800767"/>
          </a:xfrm>
          <a:prstGeom prst="rect">
            <a:avLst/>
          </a:prstGeom>
          <a:noFill/>
        </p:spPr>
        <p:txBody>
          <a:bodyPr wrap="square" rtlCol="0">
            <a:spAutoFit/>
          </a:bodyPr>
          <a:lstStyle/>
          <a:p>
            <a:r>
              <a:rPr lang="en-US" sz="1600" dirty="0">
                <a:latin typeface="Saira" pitchFamily="2" charset="77"/>
              </a:rPr>
              <a:t>Lorem ipsum dolor sit </a:t>
            </a:r>
            <a:r>
              <a:rPr lang="en-US" sz="1600" dirty="0" err="1">
                <a:latin typeface="Saira" pitchFamily="2" charset="77"/>
              </a:rPr>
              <a:t>amet</a:t>
            </a:r>
            <a:r>
              <a:rPr lang="en-US" sz="1600" dirty="0">
                <a:latin typeface="Saira" pitchFamily="2" charset="77"/>
              </a:rPr>
              <a:t>, </a:t>
            </a:r>
            <a:r>
              <a:rPr lang="en-US" sz="1600" dirty="0" err="1">
                <a:latin typeface="Saira" pitchFamily="2" charset="77"/>
              </a:rPr>
              <a:t>consectetur</a:t>
            </a:r>
            <a:r>
              <a:rPr lang="en-US" sz="1600" dirty="0">
                <a:latin typeface="Saira" pitchFamily="2" charset="77"/>
              </a:rPr>
              <a:t> </a:t>
            </a:r>
            <a:r>
              <a:rPr lang="en-US" sz="1600" dirty="0" err="1">
                <a:latin typeface="Saira" pitchFamily="2" charset="77"/>
              </a:rPr>
              <a:t>adipiscing</a:t>
            </a:r>
            <a:r>
              <a:rPr lang="en-US" sz="1600" dirty="0">
                <a:latin typeface="Saira" pitchFamily="2" charset="77"/>
              </a:rPr>
              <a:t> </a:t>
            </a:r>
            <a:r>
              <a:rPr lang="en-US" sz="1600" dirty="0" err="1">
                <a:latin typeface="Saira" pitchFamily="2" charset="77"/>
              </a:rPr>
              <a:t>elit</a:t>
            </a:r>
            <a:r>
              <a:rPr lang="en-US" sz="1600" dirty="0">
                <a:latin typeface="Saira" pitchFamily="2" charset="77"/>
              </a:rPr>
              <a:t>. </a:t>
            </a:r>
            <a:r>
              <a:rPr lang="en-US" sz="1600" dirty="0" err="1">
                <a:latin typeface="Saira" pitchFamily="2" charset="77"/>
              </a:rPr>
              <a:t>Mauris</a:t>
            </a:r>
            <a:r>
              <a:rPr lang="en-US" sz="1600" dirty="0">
                <a:latin typeface="Saira" pitchFamily="2" charset="77"/>
              </a:rPr>
              <a:t> </a:t>
            </a:r>
            <a:r>
              <a:rPr lang="en-US" sz="1600" dirty="0" err="1">
                <a:latin typeface="Saira" pitchFamily="2" charset="77"/>
              </a:rPr>
              <a:t>feugiat</a:t>
            </a:r>
            <a:r>
              <a:rPr lang="en-US" sz="1600" dirty="0">
                <a:latin typeface="Saira" pitchFamily="2" charset="77"/>
              </a:rPr>
              <a:t> </a:t>
            </a:r>
            <a:r>
              <a:rPr lang="en-US" sz="1600" dirty="0" err="1">
                <a:latin typeface="Saira" pitchFamily="2" charset="77"/>
              </a:rPr>
              <a:t>interdum</a:t>
            </a:r>
            <a:r>
              <a:rPr lang="en-US" sz="1600" dirty="0">
                <a:latin typeface="Saira" pitchFamily="2" charset="77"/>
              </a:rPr>
              <a:t> </a:t>
            </a:r>
            <a:r>
              <a:rPr lang="en-US" sz="1600" dirty="0" err="1">
                <a:latin typeface="Saira" pitchFamily="2" charset="77"/>
              </a:rPr>
              <a:t>metus</a:t>
            </a:r>
            <a:r>
              <a:rPr lang="en-US" sz="1600" dirty="0">
                <a:latin typeface="Saira" pitchFamily="2" charset="77"/>
              </a:rPr>
              <a:t> </a:t>
            </a:r>
            <a:r>
              <a:rPr lang="en-US" sz="1600" dirty="0" err="1">
                <a:latin typeface="Saira" pitchFamily="2" charset="77"/>
              </a:rPr>
              <a:t>eu</a:t>
            </a:r>
            <a:r>
              <a:rPr lang="en-US" sz="1600" dirty="0">
                <a:latin typeface="Saira" pitchFamily="2" charset="77"/>
              </a:rPr>
              <a:t> </a:t>
            </a:r>
            <a:r>
              <a:rPr lang="en-US" sz="1600" dirty="0" err="1">
                <a:latin typeface="Saira" pitchFamily="2" charset="77"/>
              </a:rPr>
              <a:t>malesuada</a:t>
            </a:r>
            <a:r>
              <a:rPr lang="en-US" sz="1600" dirty="0">
                <a:latin typeface="Saira" pitchFamily="2" charset="77"/>
              </a:rPr>
              <a:t>. </a:t>
            </a:r>
          </a:p>
          <a:p>
            <a:endParaRPr lang="en-US" sz="1600" dirty="0">
              <a:latin typeface="Saira" pitchFamily="2" charset="77"/>
            </a:endParaRPr>
          </a:p>
          <a:p>
            <a:r>
              <a:rPr lang="en-US" sz="1600" dirty="0" err="1">
                <a:latin typeface="Saira" pitchFamily="2" charset="77"/>
              </a:rPr>
              <a:t>Phasellus</a:t>
            </a:r>
            <a:r>
              <a:rPr lang="en-US" sz="1600" dirty="0">
                <a:latin typeface="Saira" pitchFamily="2" charset="77"/>
              </a:rPr>
              <a:t> </a:t>
            </a:r>
            <a:r>
              <a:rPr lang="en-US" sz="1600" dirty="0" err="1">
                <a:latin typeface="Saira" pitchFamily="2" charset="77"/>
              </a:rPr>
              <a:t>viverra</a:t>
            </a:r>
            <a:r>
              <a:rPr lang="en-US" sz="1600" dirty="0">
                <a:latin typeface="Saira" pitchFamily="2" charset="77"/>
              </a:rPr>
              <a:t>, </a:t>
            </a:r>
            <a:r>
              <a:rPr lang="en-US" sz="1600" dirty="0" err="1">
                <a:latin typeface="Saira" pitchFamily="2" charset="77"/>
              </a:rPr>
              <a:t>lectus</a:t>
            </a:r>
            <a:r>
              <a:rPr lang="en-US" sz="1600" dirty="0">
                <a:latin typeface="Saira" pitchFamily="2" charset="77"/>
              </a:rPr>
              <a:t> </a:t>
            </a:r>
            <a:r>
              <a:rPr lang="en-US" sz="1600" dirty="0" err="1">
                <a:latin typeface="Saira" pitchFamily="2" charset="77"/>
              </a:rPr>
              <a:t>quis</a:t>
            </a:r>
            <a:r>
              <a:rPr lang="en-US" sz="1600" dirty="0">
                <a:latin typeface="Saira" pitchFamily="2" charset="77"/>
              </a:rPr>
              <a:t> </a:t>
            </a:r>
            <a:r>
              <a:rPr lang="en-US" sz="1600" dirty="0" err="1">
                <a:latin typeface="Saira" pitchFamily="2" charset="77"/>
              </a:rPr>
              <a:t>malesuada</a:t>
            </a:r>
            <a:r>
              <a:rPr lang="en-US" sz="1600" dirty="0">
                <a:latin typeface="Saira" pitchFamily="2" charset="77"/>
              </a:rPr>
              <a:t> </a:t>
            </a:r>
            <a:r>
              <a:rPr lang="en-US" sz="1600" dirty="0" err="1">
                <a:latin typeface="Saira" pitchFamily="2" charset="77"/>
              </a:rPr>
              <a:t>tincidunt</a:t>
            </a:r>
            <a:r>
              <a:rPr lang="en-US" sz="1600" dirty="0">
                <a:latin typeface="Saira" pitchFamily="2" charset="77"/>
              </a:rPr>
              <a:t>, </a:t>
            </a:r>
            <a:r>
              <a:rPr lang="en-US" sz="1600" dirty="0" err="1">
                <a:latin typeface="Saira" pitchFamily="2" charset="77"/>
              </a:rPr>
              <a:t>sapien</a:t>
            </a:r>
            <a:r>
              <a:rPr lang="en-US" sz="1600" dirty="0">
                <a:latin typeface="Saira" pitchFamily="2" charset="77"/>
              </a:rPr>
              <a:t> </a:t>
            </a:r>
            <a:r>
              <a:rPr lang="en-US" sz="1600" dirty="0" err="1">
                <a:latin typeface="Saira" pitchFamily="2" charset="77"/>
              </a:rPr>
              <a:t>metus</a:t>
            </a:r>
            <a:r>
              <a:rPr lang="en-US" sz="1600" dirty="0">
                <a:latin typeface="Saira" pitchFamily="2" charset="77"/>
              </a:rPr>
              <a:t> </a:t>
            </a:r>
            <a:r>
              <a:rPr lang="en-US" sz="1600" dirty="0" err="1">
                <a:latin typeface="Saira" pitchFamily="2" charset="77"/>
              </a:rPr>
              <a:t>sollicitudin</a:t>
            </a:r>
            <a:r>
              <a:rPr lang="en-US" sz="1600" dirty="0">
                <a:latin typeface="Saira" pitchFamily="2" charset="77"/>
              </a:rPr>
              <a:t> </a:t>
            </a:r>
            <a:r>
              <a:rPr lang="en-US" sz="1600" dirty="0" err="1">
                <a:latin typeface="Saira" pitchFamily="2" charset="77"/>
              </a:rPr>
              <a:t>quam</a:t>
            </a:r>
            <a:r>
              <a:rPr lang="en-US" sz="1600" dirty="0">
                <a:latin typeface="Saira" pitchFamily="2" charset="77"/>
              </a:rPr>
              <a:t>, sit </a:t>
            </a:r>
            <a:r>
              <a:rPr lang="en-US" sz="1600" dirty="0" err="1">
                <a:latin typeface="Saira" pitchFamily="2" charset="77"/>
              </a:rPr>
              <a:t>amet</a:t>
            </a:r>
            <a:r>
              <a:rPr lang="en-US" sz="1600" dirty="0">
                <a:latin typeface="Saira" pitchFamily="2" charset="77"/>
              </a:rPr>
              <a:t> </a:t>
            </a:r>
            <a:r>
              <a:rPr lang="en-US" sz="1600" dirty="0" err="1">
                <a:latin typeface="Saira" pitchFamily="2" charset="77"/>
              </a:rPr>
              <a:t>pellentesque</a:t>
            </a:r>
            <a:r>
              <a:rPr lang="en-US" sz="1600" dirty="0">
                <a:latin typeface="Saira" pitchFamily="2" charset="77"/>
              </a:rPr>
              <a:t> </a:t>
            </a:r>
            <a:r>
              <a:rPr lang="en-US" sz="1600" dirty="0" err="1">
                <a:latin typeface="Saira" pitchFamily="2" charset="77"/>
              </a:rPr>
              <a:t>metus</a:t>
            </a:r>
            <a:r>
              <a:rPr lang="en-US" sz="1600" dirty="0">
                <a:latin typeface="Saira" pitchFamily="2" charset="77"/>
              </a:rPr>
              <a:t> ante at </a:t>
            </a:r>
            <a:r>
              <a:rPr lang="en-US" sz="1600" dirty="0" err="1">
                <a:latin typeface="Saira" pitchFamily="2" charset="77"/>
              </a:rPr>
              <a:t>lectus</a:t>
            </a:r>
            <a:r>
              <a:rPr lang="en-US" sz="1600" dirty="0">
                <a:latin typeface="Saira" pitchFamily="2" charset="77"/>
              </a:rPr>
              <a:t>.</a:t>
            </a:r>
          </a:p>
          <a:p>
            <a:endParaRPr lang="en-US" sz="1600" dirty="0">
              <a:latin typeface="Saira" pitchFamily="2" charset="77"/>
            </a:endParaRPr>
          </a:p>
          <a:p>
            <a:r>
              <a:rPr lang="en-US" sz="1600" dirty="0">
                <a:latin typeface="Saira" pitchFamily="2" charset="77"/>
              </a:rPr>
              <a:t>Morbi sit </a:t>
            </a:r>
            <a:r>
              <a:rPr lang="en-US" sz="1600" dirty="0" err="1">
                <a:latin typeface="Saira" pitchFamily="2" charset="77"/>
              </a:rPr>
              <a:t>amet</a:t>
            </a:r>
            <a:r>
              <a:rPr lang="en-US" sz="1600" dirty="0">
                <a:latin typeface="Saira" pitchFamily="2" charset="77"/>
              </a:rPr>
              <a:t> </a:t>
            </a:r>
            <a:r>
              <a:rPr lang="en-US" sz="1600" dirty="0" err="1">
                <a:latin typeface="Saira" pitchFamily="2" charset="77"/>
              </a:rPr>
              <a:t>leo</a:t>
            </a:r>
            <a:r>
              <a:rPr lang="en-US" sz="1600" dirty="0">
                <a:latin typeface="Saira" pitchFamily="2" charset="77"/>
              </a:rPr>
              <a:t> dolor. Nam a </a:t>
            </a:r>
            <a:r>
              <a:rPr lang="en-US" sz="1600" dirty="0" err="1">
                <a:latin typeface="Saira" pitchFamily="2" charset="77"/>
              </a:rPr>
              <a:t>massa</a:t>
            </a:r>
            <a:r>
              <a:rPr lang="en-US" sz="1600" dirty="0">
                <a:latin typeface="Saira" pitchFamily="2" charset="77"/>
              </a:rPr>
              <a:t> </a:t>
            </a:r>
            <a:r>
              <a:rPr lang="en-US" sz="1600" dirty="0" err="1">
                <a:latin typeface="Saira" pitchFamily="2" charset="77"/>
              </a:rPr>
              <a:t>elementum</a:t>
            </a:r>
            <a:r>
              <a:rPr lang="en-US" sz="1600" dirty="0">
                <a:latin typeface="Saira" pitchFamily="2" charset="77"/>
              </a:rPr>
              <a:t>, </a:t>
            </a:r>
            <a:r>
              <a:rPr lang="en-US" sz="1600" dirty="0" err="1">
                <a:latin typeface="Saira" pitchFamily="2" charset="77"/>
              </a:rPr>
              <a:t>mollis</a:t>
            </a:r>
            <a:r>
              <a:rPr lang="en-US" sz="1600" dirty="0">
                <a:latin typeface="Saira" pitchFamily="2" charset="77"/>
              </a:rPr>
              <a:t> </a:t>
            </a:r>
            <a:r>
              <a:rPr lang="en-US" sz="1600" dirty="0" err="1">
                <a:latin typeface="Saira" pitchFamily="2" charset="77"/>
              </a:rPr>
              <a:t>nibh</a:t>
            </a:r>
            <a:r>
              <a:rPr lang="en-US" sz="1600" dirty="0">
                <a:latin typeface="Saira" pitchFamily="2" charset="77"/>
              </a:rPr>
              <a:t> vitae, </a:t>
            </a:r>
            <a:r>
              <a:rPr lang="en-US" sz="1600" dirty="0" err="1">
                <a:latin typeface="Saira" pitchFamily="2" charset="77"/>
              </a:rPr>
              <a:t>mattis</a:t>
            </a:r>
            <a:r>
              <a:rPr lang="en-US" sz="1600" dirty="0">
                <a:latin typeface="Saira" pitchFamily="2" charset="77"/>
              </a:rPr>
              <a:t> </a:t>
            </a:r>
            <a:r>
              <a:rPr lang="en-US" sz="1600" dirty="0" err="1">
                <a:latin typeface="Saira" pitchFamily="2" charset="77"/>
              </a:rPr>
              <a:t>leo</a:t>
            </a:r>
            <a:r>
              <a:rPr lang="en-US" sz="1600" dirty="0">
                <a:latin typeface="Saira" pitchFamily="2" charset="77"/>
              </a:rPr>
              <a:t>. Vestibulum et </a:t>
            </a:r>
            <a:r>
              <a:rPr lang="en-US" sz="1600" dirty="0" err="1">
                <a:latin typeface="Saira" pitchFamily="2" charset="77"/>
              </a:rPr>
              <a:t>arcu</a:t>
            </a:r>
            <a:r>
              <a:rPr lang="en-US" sz="1600" dirty="0">
                <a:latin typeface="Saira" pitchFamily="2" charset="77"/>
              </a:rPr>
              <a:t> tempus, lacinia </a:t>
            </a:r>
            <a:r>
              <a:rPr lang="en-US" sz="1600" dirty="0" err="1">
                <a:latin typeface="Saira" pitchFamily="2" charset="77"/>
              </a:rPr>
              <a:t>turpis</a:t>
            </a:r>
            <a:r>
              <a:rPr lang="en-US" sz="1600" dirty="0">
                <a:latin typeface="Saira" pitchFamily="2" charset="77"/>
              </a:rPr>
              <a:t> a, semper </a:t>
            </a:r>
            <a:r>
              <a:rPr lang="en-US" sz="1600" dirty="0" err="1">
                <a:latin typeface="Saira" pitchFamily="2" charset="77"/>
              </a:rPr>
              <a:t>quam</a:t>
            </a:r>
            <a:r>
              <a:rPr lang="en-US" sz="1600" dirty="0">
                <a:latin typeface="Saira" pitchFamily="2" charset="77"/>
              </a:rPr>
              <a:t>. </a:t>
            </a:r>
            <a:r>
              <a:rPr lang="en-US" sz="1600" dirty="0" err="1">
                <a:latin typeface="Saira" pitchFamily="2" charset="77"/>
              </a:rPr>
              <a:t>Praesent</a:t>
            </a:r>
            <a:r>
              <a:rPr lang="en-US" sz="1600" dirty="0">
                <a:latin typeface="Saira" pitchFamily="2" charset="77"/>
              </a:rPr>
              <a:t> in auctor </a:t>
            </a:r>
            <a:r>
              <a:rPr lang="en-US" sz="1600" dirty="0" err="1">
                <a:latin typeface="Saira" pitchFamily="2" charset="77"/>
              </a:rPr>
              <a:t>sem</a:t>
            </a:r>
            <a:r>
              <a:rPr lang="en-US" sz="1600" dirty="0">
                <a:latin typeface="Saira" pitchFamily="2" charset="77"/>
              </a:rPr>
              <a:t>, vel </a:t>
            </a:r>
            <a:r>
              <a:rPr lang="en-US" sz="1600" dirty="0" err="1">
                <a:latin typeface="Saira" pitchFamily="2" charset="77"/>
              </a:rPr>
              <a:t>hendrerit</a:t>
            </a:r>
            <a:r>
              <a:rPr lang="en-US" sz="1600" dirty="0">
                <a:latin typeface="Saira" pitchFamily="2" charset="77"/>
              </a:rPr>
              <a:t> lorem. </a:t>
            </a:r>
          </a:p>
        </p:txBody>
      </p:sp>
    </p:spTree>
    <p:extLst>
      <p:ext uri="{BB962C8B-B14F-4D97-AF65-F5344CB8AC3E}">
        <p14:creationId xmlns:p14="http://schemas.microsoft.com/office/powerpoint/2010/main" val="3852475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with medium confidence">
            <a:extLst>
              <a:ext uri="{FF2B5EF4-FFF2-40B4-BE49-F238E27FC236}">
                <a16:creationId xmlns:a16="http://schemas.microsoft.com/office/drawing/2014/main" id="{9E78DFB0-27CD-7241-821D-80CC7CD91F31}"/>
              </a:ext>
            </a:extLst>
          </p:cNvPr>
          <p:cNvPicPr>
            <a:picLocks noChangeAspect="1"/>
          </p:cNvPicPr>
          <p:nvPr/>
        </p:nvPicPr>
        <p:blipFill>
          <a:blip r:embed="rId2"/>
          <a:stretch>
            <a:fillRect/>
          </a:stretch>
        </p:blipFill>
        <p:spPr>
          <a:xfrm>
            <a:off x="0" y="0"/>
            <a:ext cx="12192000" cy="6858000"/>
          </a:xfrm>
          <a:prstGeom prst="rect">
            <a:avLst/>
          </a:prstGeom>
        </p:spPr>
      </p:pic>
      <p:sp>
        <p:nvSpPr>
          <p:cNvPr id="10" name="TextBox 9">
            <a:extLst>
              <a:ext uri="{FF2B5EF4-FFF2-40B4-BE49-F238E27FC236}">
                <a16:creationId xmlns:a16="http://schemas.microsoft.com/office/drawing/2014/main" id="{EA773607-37D0-AC41-9FF4-0C682C4CC13B}"/>
              </a:ext>
            </a:extLst>
          </p:cNvPr>
          <p:cNvSpPr txBox="1"/>
          <p:nvPr/>
        </p:nvSpPr>
        <p:spPr>
          <a:xfrm>
            <a:off x="319348" y="892614"/>
            <a:ext cx="995785" cy="338554"/>
          </a:xfrm>
          <a:prstGeom prst="rect">
            <a:avLst/>
          </a:prstGeom>
          <a:noFill/>
        </p:spPr>
        <p:txBody>
          <a:bodyPr wrap="none" rtlCol="0">
            <a:spAutoFit/>
          </a:bodyPr>
          <a:lstStyle/>
          <a:p>
            <a:r>
              <a:rPr lang="en-US" sz="1600" dirty="0">
                <a:solidFill>
                  <a:srgbClr val="FE7000"/>
                </a:solidFill>
                <a:latin typeface="Saira" pitchFamily="2" charset="77"/>
              </a:rPr>
              <a:t>PLANOS</a:t>
            </a:r>
          </a:p>
        </p:txBody>
      </p:sp>
      <p:sp>
        <p:nvSpPr>
          <p:cNvPr id="11" name="TextBox 10">
            <a:extLst>
              <a:ext uri="{FF2B5EF4-FFF2-40B4-BE49-F238E27FC236}">
                <a16:creationId xmlns:a16="http://schemas.microsoft.com/office/drawing/2014/main" id="{40AB7D05-2CBC-BF4D-936E-A246551B51C7}"/>
              </a:ext>
            </a:extLst>
          </p:cNvPr>
          <p:cNvSpPr txBox="1"/>
          <p:nvPr/>
        </p:nvSpPr>
        <p:spPr>
          <a:xfrm>
            <a:off x="319348" y="1246156"/>
            <a:ext cx="8312588" cy="400110"/>
          </a:xfrm>
          <a:prstGeom prst="rect">
            <a:avLst/>
          </a:prstGeom>
          <a:noFill/>
        </p:spPr>
        <p:txBody>
          <a:bodyPr wrap="square" rtlCol="0">
            <a:spAutoFit/>
          </a:bodyPr>
          <a:lstStyle/>
          <a:p>
            <a:r>
              <a:rPr lang="en-US" sz="2000" b="1" dirty="0">
                <a:solidFill>
                  <a:srgbClr val="11A4E2"/>
                </a:solidFill>
                <a:latin typeface="Saira" pitchFamily="2" charset="77"/>
              </a:rPr>
              <a:t>IPSEM LOREM SI MELIORA SUPER</a:t>
            </a:r>
          </a:p>
        </p:txBody>
      </p:sp>
      <p:graphicFrame>
        <p:nvGraphicFramePr>
          <p:cNvPr id="6" name="Table 5">
            <a:extLst>
              <a:ext uri="{FF2B5EF4-FFF2-40B4-BE49-F238E27FC236}">
                <a16:creationId xmlns:a16="http://schemas.microsoft.com/office/drawing/2014/main" id="{9DD3F44C-7708-0545-9EA1-C15840A80DAB}"/>
              </a:ext>
            </a:extLst>
          </p:cNvPr>
          <p:cNvGraphicFramePr>
            <a:graphicFrameLocks noGrp="1"/>
          </p:cNvGraphicFramePr>
          <p:nvPr>
            <p:extLst>
              <p:ext uri="{D42A27DB-BD31-4B8C-83A1-F6EECF244321}">
                <p14:modId xmlns:p14="http://schemas.microsoft.com/office/powerpoint/2010/main" val="216984775"/>
              </p:ext>
            </p:extLst>
          </p:nvPr>
        </p:nvGraphicFramePr>
        <p:xfrm>
          <a:off x="1588965" y="1897376"/>
          <a:ext cx="9014070" cy="3850357"/>
        </p:xfrm>
        <a:graphic>
          <a:graphicData uri="http://schemas.openxmlformats.org/drawingml/2006/table">
            <a:tbl>
              <a:tblPr firstRow="1" bandRow="1">
                <a:tableStyleId>{5940675A-B579-460E-94D1-54222C63F5DA}</a:tableStyleId>
              </a:tblPr>
              <a:tblGrid>
                <a:gridCol w="1802814">
                  <a:extLst>
                    <a:ext uri="{9D8B030D-6E8A-4147-A177-3AD203B41FA5}">
                      <a16:colId xmlns:a16="http://schemas.microsoft.com/office/drawing/2014/main" val="20000"/>
                    </a:ext>
                  </a:extLst>
                </a:gridCol>
                <a:gridCol w="1802814">
                  <a:extLst>
                    <a:ext uri="{9D8B030D-6E8A-4147-A177-3AD203B41FA5}">
                      <a16:colId xmlns:a16="http://schemas.microsoft.com/office/drawing/2014/main" val="20001"/>
                    </a:ext>
                  </a:extLst>
                </a:gridCol>
                <a:gridCol w="1802814">
                  <a:extLst>
                    <a:ext uri="{9D8B030D-6E8A-4147-A177-3AD203B41FA5}">
                      <a16:colId xmlns:a16="http://schemas.microsoft.com/office/drawing/2014/main" val="20002"/>
                    </a:ext>
                  </a:extLst>
                </a:gridCol>
                <a:gridCol w="1802814">
                  <a:extLst>
                    <a:ext uri="{9D8B030D-6E8A-4147-A177-3AD203B41FA5}">
                      <a16:colId xmlns:a16="http://schemas.microsoft.com/office/drawing/2014/main" val="20003"/>
                    </a:ext>
                  </a:extLst>
                </a:gridCol>
                <a:gridCol w="1802814">
                  <a:extLst>
                    <a:ext uri="{9D8B030D-6E8A-4147-A177-3AD203B41FA5}">
                      <a16:colId xmlns:a16="http://schemas.microsoft.com/office/drawing/2014/main" val="20004"/>
                    </a:ext>
                  </a:extLst>
                </a:gridCol>
              </a:tblGrid>
              <a:tr h="550051">
                <a:tc>
                  <a:txBody>
                    <a:bodyPr/>
                    <a:lstStyle/>
                    <a:p>
                      <a:pPr algn="ctr"/>
                      <a:r>
                        <a:rPr lang="en-US" sz="1400" b="1" dirty="0">
                          <a:solidFill>
                            <a:schemeClr val="bg1"/>
                          </a:solidFill>
                          <a:latin typeface="Open Sans"/>
                          <a:cs typeface="Open Sans"/>
                        </a:rPr>
                        <a:t>Basic Plan </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1"/>
                    </a:solidFill>
                  </a:tcPr>
                </a:tc>
                <a:tc>
                  <a:txBody>
                    <a:bodyPr/>
                    <a:lstStyle/>
                    <a:p>
                      <a:pPr algn="ctr"/>
                      <a:r>
                        <a:rPr lang="en-US" sz="1400" b="1" dirty="0">
                          <a:solidFill>
                            <a:schemeClr val="bg1"/>
                          </a:solidFill>
                          <a:latin typeface="Open Sans"/>
                          <a:cs typeface="Open Sans"/>
                        </a:rPr>
                        <a:t>Professional</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2"/>
                    </a:solidFill>
                  </a:tcPr>
                </a:tc>
                <a:tc>
                  <a:txBody>
                    <a:bodyPr/>
                    <a:lstStyle/>
                    <a:p>
                      <a:pPr algn="ctr"/>
                      <a:r>
                        <a:rPr lang="en-US" sz="1400" b="1" dirty="0">
                          <a:solidFill>
                            <a:schemeClr val="bg1"/>
                          </a:solidFill>
                          <a:latin typeface="Open Sans"/>
                          <a:cs typeface="Open Sans"/>
                        </a:rPr>
                        <a:t>Popular</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4"/>
                    </a:solidFill>
                  </a:tcPr>
                </a:tc>
                <a:tc>
                  <a:txBody>
                    <a:bodyPr/>
                    <a:lstStyle/>
                    <a:p>
                      <a:pPr algn="ctr"/>
                      <a:r>
                        <a:rPr lang="en-US" sz="1400" b="1" dirty="0" err="1">
                          <a:solidFill>
                            <a:schemeClr val="bg1"/>
                          </a:solidFill>
                          <a:latin typeface="Open Sans"/>
                          <a:cs typeface="Open Sans"/>
                        </a:rPr>
                        <a:t>Xtreme</a:t>
                      </a:r>
                      <a:endParaRPr lang="en-US" sz="1400" b="1" dirty="0">
                        <a:solidFill>
                          <a:schemeClr val="bg1"/>
                        </a:solidFill>
                        <a:latin typeface="Open Sans"/>
                        <a:cs typeface="Open Sans"/>
                      </a:endParaRP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5"/>
                    </a:solidFill>
                  </a:tcPr>
                </a:tc>
                <a:tc>
                  <a:txBody>
                    <a:bodyPr/>
                    <a:lstStyle/>
                    <a:p>
                      <a:pPr algn="ctr"/>
                      <a:r>
                        <a:rPr lang="en-US" sz="1400" b="1" dirty="0">
                          <a:solidFill>
                            <a:schemeClr val="bg1"/>
                          </a:solidFill>
                          <a:latin typeface="Open Sans"/>
                          <a:cs typeface="Open Sans"/>
                        </a:rPr>
                        <a:t>Ultimate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6"/>
                    </a:solidFill>
                  </a:tcPr>
                </a:tc>
                <a:extLst>
                  <a:ext uri="{0D108BD9-81ED-4DB2-BD59-A6C34878D82A}">
                    <a16:rowId xmlns:a16="http://schemas.microsoft.com/office/drawing/2014/main" val="10000"/>
                  </a:ext>
                </a:extLst>
              </a:tr>
              <a:tr h="550051">
                <a:tc>
                  <a:txBody>
                    <a:bodyPr/>
                    <a:lstStyle/>
                    <a:p>
                      <a:pPr algn="ctr"/>
                      <a:r>
                        <a:rPr lang="en-US" sz="1200" dirty="0">
                          <a:solidFill>
                            <a:schemeClr val="tx2"/>
                          </a:solidFill>
                          <a:latin typeface="Open Sans Light"/>
                          <a:cs typeface="Open Sans Light"/>
                        </a:rPr>
                        <a:t>First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First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First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First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First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1"/>
                  </a:ext>
                </a:extLst>
              </a:tr>
              <a:tr h="550051">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Second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Second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Second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Second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2"/>
                  </a:ext>
                </a:extLst>
              </a:tr>
              <a:tr h="550051">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Third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Third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Third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3"/>
                  </a:ext>
                </a:extLst>
              </a:tr>
              <a:tr h="550051">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Fourth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Fourth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4"/>
                  </a:ext>
                </a:extLst>
              </a:tr>
              <a:tr h="550051">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200" dirty="0">
                          <a:solidFill>
                            <a:schemeClr val="tx2"/>
                          </a:solidFill>
                          <a:latin typeface="Open Sans Light"/>
                          <a:cs typeface="Open Sans Light"/>
                        </a:rPr>
                        <a:t>Fifth Service</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5"/>
                  </a:ext>
                </a:extLst>
              </a:tr>
              <a:tr h="550051">
                <a:tc>
                  <a:txBody>
                    <a:bodyPr/>
                    <a:lstStyle/>
                    <a:p>
                      <a:pPr algn="ctr"/>
                      <a:r>
                        <a:rPr lang="en-US" sz="1800" b="0" dirty="0">
                          <a:solidFill>
                            <a:schemeClr val="tx2"/>
                          </a:solidFill>
                          <a:latin typeface="Open Sans Light"/>
                          <a:cs typeface="Open Sans Light"/>
                        </a:rPr>
                        <a:t>$49</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800" b="0" dirty="0">
                          <a:solidFill>
                            <a:schemeClr val="tx2"/>
                          </a:solidFill>
                          <a:latin typeface="Open Sans Light"/>
                          <a:cs typeface="Open Sans Light"/>
                        </a:rPr>
                        <a:t>$99</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800" b="0" dirty="0">
                          <a:solidFill>
                            <a:schemeClr val="tx2"/>
                          </a:solidFill>
                          <a:latin typeface="Open Sans Light"/>
                          <a:cs typeface="Open Sans Light"/>
                        </a:rPr>
                        <a:t>$149</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800" b="0" dirty="0">
                          <a:solidFill>
                            <a:schemeClr val="tx2"/>
                          </a:solidFill>
                          <a:latin typeface="Open Sans Light"/>
                          <a:cs typeface="Open Sans Light"/>
                        </a:rPr>
                        <a:t>$199</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800" b="0" dirty="0">
                          <a:solidFill>
                            <a:schemeClr val="tx2"/>
                          </a:solidFill>
                          <a:latin typeface="Open Sans Light"/>
                          <a:cs typeface="Open Sans Light"/>
                        </a:rPr>
                        <a:t>$249</a:t>
                      </a:r>
                    </a:p>
                  </a:txBody>
                  <a:tcPr marL="39464" marR="39464" marT="19732" marB="1973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11792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with medium confidence">
            <a:extLst>
              <a:ext uri="{FF2B5EF4-FFF2-40B4-BE49-F238E27FC236}">
                <a16:creationId xmlns:a16="http://schemas.microsoft.com/office/drawing/2014/main" id="{9E78DFB0-27CD-7241-821D-80CC7CD91F31}"/>
              </a:ext>
            </a:extLst>
          </p:cNvPr>
          <p:cNvPicPr>
            <a:picLocks noChangeAspect="1"/>
          </p:cNvPicPr>
          <p:nvPr/>
        </p:nvPicPr>
        <p:blipFill>
          <a:blip r:embed="rId2"/>
          <a:stretch>
            <a:fillRect/>
          </a:stretch>
        </p:blipFill>
        <p:spPr>
          <a:xfrm>
            <a:off x="0" y="0"/>
            <a:ext cx="12192000" cy="6858000"/>
          </a:xfrm>
          <a:prstGeom prst="rect">
            <a:avLst/>
          </a:prstGeom>
        </p:spPr>
      </p:pic>
      <p:sp>
        <p:nvSpPr>
          <p:cNvPr id="10" name="TextBox 9">
            <a:extLst>
              <a:ext uri="{FF2B5EF4-FFF2-40B4-BE49-F238E27FC236}">
                <a16:creationId xmlns:a16="http://schemas.microsoft.com/office/drawing/2014/main" id="{EA773607-37D0-AC41-9FF4-0C682C4CC13B}"/>
              </a:ext>
            </a:extLst>
          </p:cNvPr>
          <p:cNvSpPr txBox="1"/>
          <p:nvPr/>
        </p:nvSpPr>
        <p:spPr>
          <a:xfrm>
            <a:off x="4871409" y="1266547"/>
            <a:ext cx="2517036" cy="338554"/>
          </a:xfrm>
          <a:prstGeom prst="rect">
            <a:avLst/>
          </a:prstGeom>
          <a:noFill/>
        </p:spPr>
        <p:txBody>
          <a:bodyPr wrap="none" rtlCol="0">
            <a:spAutoFit/>
          </a:bodyPr>
          <a:lstStyle/>
          <a:p>
            <a:r>
              <a:rPr lang="en-US" sz="1600" dirty="0">
                <a:solidFill>
                  <a:srgbClr val="FE7000"/>
                </a:solidFill>
                <a:latin typeface="Saira" pitchFamily="2" charset="77"/>
              </a:rPr>
              <a:t>ENSINO FUNDAMENTAL</a:t>
            </a:r>
          </a:p>
        </p:txBody>
      </p:sp>
      <p:sp>
        <p:nvSpPr>
          <p:cNvPr id="11" name="TextBox 10">
            <a:extLst>
              <a:ext uri="{FF2B5EF4-FFF2-40B4-BE49-F238E27FC236}">
                <a16:creationId xmlns:a16="http://schemas.microsoft.com/office/drawing/2014/main" id="{40AB7D05-2CBC-BF4D-936E-A246551B51C7}"/>
              </a:ext>
            </a:extLst>
          </p:cNvPr>
          <p:cNvSpPr txBox="1"/>
          <p:nvPr/>
        </p:nvSpPr>
        <p:spPr>
          <a:xfrm>
            <a:off x="4871409" y="1764153"/>
            <a:ext cx="8312588" cy="400110"/>
          </a:xfrm>
          <a:prstGeom prst="rect">
            <a:avLst/>
          </a:prstGeom>
          <a:noFill/>
        </p:spPr>
        <p:txBody>
          <a:bodyPr wrap="square" rtlCol="0">
            <a:spAutoFit/>
          </a:bodyPr>
          <a:lstStyle/>
          <a:p>
            <a:r>
              <a:rPr lang="en-US" sz="2000" b="1" dirty="0">
                <a:solidFill>
                  <a:srgbClr val="11A4E2"/>
                </a:solidFill>
                <a:latin typeface="Saira" pitchFamily="2" charset="77"/>
              </a:rPr>
              <a:t>IPSEM LOREM SI MELIORA SUPER</a:t>
            </a:r>
          </a:p>
        </p:txBody>
      </p:sp>
      <p:grpSp>
        <p:nvGrpSpPr>
          <p:cNvPr id="30" name="Group 29">
            <a:extLst>
              <a:ext uri="{FF2B5EF4-FFF2-40B4-BE49-F238E27FC236}">
                <a16:creationId xmlns:a16="http://schemas.microsoft.com/office/drawing/2014/main" id="{A99B8798-80D8-DE4A-AF51-210D45EA90A7}"/>
              </a:ext>
            </a:extLst>
          </p:cNvPr>
          <p:cNvGrpSpPr/>
          <p:nvPr/>
        </p:nvGrpSpPr>
        <p:grpSpPr>
          <a:xfrm>
            <a:off x="4871409" y="3943598"/>
            <a:ext cx="2143754" cy="1094843"/>
            <a:chOff x="838200" y="3108276"/>
            <a:chExt cx="803803" cy="410566"/>
          </a:xfrm>
        </p:grpSpPr>
        <p:sp>
          <p:nvSpPr>
            <p:cNvPr id="31" name="TextBox 30">
              <a:extLst>
                <a:ext uri="{FF2B5EF4-FFF2-40B4-BE49-F238E27FC236}">
                  <a16:creationId xmlns:a16="http://schemas.microsoft.com/office/drawing/2014/main" id="{DCD75B62-B5EB-0841-9CA2-BA511D1A1479}"/>
                </a:ext>
              </a:extLst>
            </p:cNvPr>
            <p:cNvSpPr txBox="1"/>
            <p:nvPr/>
          </p:nvSpPr>
          <p:spPr>
            <a:xfrm>
              <a:off x="838200" y="3108276"/>
              <a:ext cx="803803" cy="126958"/>
            </a:xfrm>
            <a:prstGeom prst="rect">
              <a:avLst/>
            </a:prstGeom>
            <a:noFill/>
          </p:spPr>
          <p:txBody>
            <a:bodyPr wrap="square" rtlCol="0">
              <a:spAutoFit/>
            </a:bodyPr>
            <a:lstStyle/>
            <a:p>
              <a:pPr algn="ctr"/>
              <a:r>
                <a:rPr lang="en-US" sz="1600" dirty="0">
                  <a:solidFill>
                    <a:srgbClr val="11A4E2"/>
                  </a:solidFill>
                  <a:latin typeface="Saira" pitchFamily="2" charset="77"/>
                  <a:cs typeface="Open Sans Light"/>
                </a:rPr>
                <a:t>LIVROS</a:t>
              </a:r>
            </a:p>
          </p:txBody>
        </p:sp>
        <p:sp>
          <p:nvSpPr>
            <p:cNvPr id="32" name="TextBox 31">
              <a:extLst>
                <a:ext uri="{FF2B5EF4-FFF2-40B4-BE49-F238E27FC236}">
                  <a16:creationId xmlns:a16="http://schemas.microsoft.com/office/drawing/2014/main" id="{C9DCD7E1-9195-2D46-88B5-E4BAF518218F}"/>
                </a:ext>
              </a:extLst>
            </p:cNvPr>
            <p:cNvSpPr txBox="1"/>
            <p:nvPr/>
          </p:nvSpPr>
          <p:spPr>
            <a:xfrm>
              <a:off x="838200" y="3215070"/>
              <a:ext cx="803803" cy="303772"/>
            </a:xfrm>
            <a:prstGeom prst="rect">
              <a:avLst/>
            </a:prstGeom>
            <a:noFill/>
          </p:spPr>
          <p:txBody>
            <a:bodyPr wrap="square" rtlCol="0">
              <a:noAutofit/>
            </a:bodyPr>
            <a:lstStyle/>
            <a:p>
              <a:pPr algn="ctr">
                <a:lnSpc>
                  <a:spcPct val="120000"/>
                </a:lnSpc>
              </a:pPr>
              <a:r>
                <a:rPr lang="en-US" sz="1400" dirty="0">
                  <a:solidFill>
                    <a:schemeClr val="tx2"/>
                  </a:solidFill>
                  <a:latin typeface="Saira" pitchFamily="2" charset="77"/>
                  <a:cs typeface="Open Sans Light"/>
                </a:rPr>
                <a:t>Lorem ipsum dolor sit amet, consectetur adipiscing elit. Praesent </a:t>
              </a:r>
              <a:r>
                <a:rPr lang="en-US" sz="1400" dirty="0" err="1">
                  <a:solidFill>
                    <a:schemeClr val="tx2"/>
                  </a:solidFill>
                  <a:latin typeface="Saira" pitchFamily="2" charset="77"/>
                  <a:cs typeface="Open Sans Light"/>
                </a:rPr>
                <a:t>molestie</a:t>
              </a:r>
              <a:r>
                <a:rPr lang="en-US" sz="1400" dirty="0">
                  <a:solidFill>
                    <a:schemeClr val="tx2"/>
                  </a:solidFill>
                  <a:latin typeface="Saira" pitchFamily="2" charset="77"/>
                  <a:cs typeface="Open Sans Light"/>
                </a:rPr>
                <a:t> </a:t>
              </a:r>
              <a:r>
                <a:rPr lang="en-US" sz="1400" dirty="0" err="1">
                  <a:solidFill>
                    <a:schemeClr val="tx2"/>
                  </a:solidFill>
                  <a:latin typeface="Saira" pitchFamily="2" charset="77"/>
                  <a:cs typeface="Open Sans Light"/>
                </a:rPr>
                <a:t>efficitur</a:t>
              </a:r>
              <a:r>
                <a:rPr lang="en-US" sz="1400" dirty="0">
                  <a:solidFill>
                    <a:schemeClr val="tx2"/>
                  </a:solidFill>
                  <a:latin typeface="Saira" pitchFamily="2" charset="77"/>
                  <a:cs typeface="Open Sans Light"/>
                </a:rPr>
                <a:t> </a:t>
              </a:r>
              <a:r>
                <a:rPr lang="en-US" sz="1400" dirty="0" err="1">
                  <a:solidFill>
                    <a:schemeClr val="tx2"/>
                  </a:solidFill>
                  <a:latin typeface="Saira" pitchFamily="2" charset="77"/>
                  <a:cs typeface="Open Sans Light"/>
                </a:rPr>
                <a:t>est</a:t>
              </a:r>
              <a:r>
                <a:rPr lang="en-US" sz="1400" dirty="0">
                  <a:solidFill>
                    <a:schemeClr val="tx2"/>
                  </a:solidFill>
                  <a:latin typeface="Saira" pitchFamily="2" charset="77"/>
                  <a:cs typeface="Open Sans Light"/>
                </a:rPr>
                <a:t>,</a:t>
              </a:r>
            </a:p>
          </p:txBody>
        </p:sp>
      </p:grpSp>
      <p:sp>
        <p:nvSpPr>
          <p:cNvPr id="38" name="Title 20">
            <a:extLst>
              <a:ext uri="{FF2B5EF4-FFF2-40B4-BE49-F238E27FC236}">
                <a16:creationId xmlns:a16="http://schemas.microsoft.com/office/drawing/2014/main" id="{81622CA6-3C62-1C49-A032-58B0350862B8}"/>
              </a:ext>
            </a:extLst>
          </p:cNvPr>
          <p:cNvSpPr txBox="1">
            <a:spLocks/>
          </p:cNvSpPr>
          <p:nvPr/>
        </p:nvSpPr>
        <p:spPr>
          <a:xfrm>
            <a:off x="4721390" y="5563103"/>
            <a:ext cx="6519862" cy="771121"/>
          </a:xfrm>
          <a:prstGeom prst="rect">
            <a:avLst/>
          </a:prstGeom>
        </p:spPr>
        <p:txBody>
          <a:bodyPr vert="horz" wrap="square" lIns="243852" tIns="121926" rIns="243852" bIns="121926" numCol="1" spcCol="975409"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30000"/>
              </a:lnSpc>
            </a:pPr>
            <a:r>
              <a:rPr lang="fr-FR" sz="900" dirty="0">
                <a:solidFill>
                  <a:schemeClr val="tx2"/>
                </a:solidFill>
                <a:latin typeface="Open Sans Light"/>
                <a:cs typeface="Open Sans Light"/>
              </a:rPr>
              <a:t>Lorem ipsum dolor sit amet, consectetur adipiscing elit. Aliquam tincidunt ante nec sem congue convallis. Pellentesque vel mauris quis nisl ornare rutrum in id risus. Proin vehicula ut sem et tempus. Interdum et malesuada fames ac ante ipsum primis in faucibus. Pellentesque rhoncus</a:t>
            </a:r>
            <a:endParaRPr lang="en-US" sz="900" dirty="0">
              <a:solidFill>
                <a:schemeClr val="tx2"/>
              </a:solidFill>
              <a:latin typeface="Open Sans Light"/>
              <a:cs typeface="Open Sans Light"/>
            </a:endParaRPr>
          </a:p>
        </p:txBody>
      </p:sp>
      <p:sp>
        <p:nvSpPr>
          <p:cNvPr id="39" name="Title 13">
            <a:extLst>
              <a:ext uri="{FF2B5EF4-FFF2-40B4-BE49-F238E27FC236}">
                <a16:creationId xmlns:a16="http://schemas.microsoft.com/office/drawing/2014/main" id="{B863653C-5D20-CC4B-9302-C1B8800B3DF3}"/>
              </a:ext>
            </a:extLst>
          </p:cNvPr>
          <p:cNvSpPr txBox="1">
            <a:spLocks/>
          </p:cNvSpPr>
          <p:nvPr/>
        </p:nvSpPr>
        <p:spPr>
          <a:xfrm>
            <a:off x="4871409" y="2168303"/>
            <a:ext cx="2693550" cy="1115690"/>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171450" indent="-171450">
              <a:lnSpc>
                <a:spcPct val="120000"/>
              </a:lnSpc>
              <a:buFont typeface="Arial" panose="020B0604020202020204" pitchFamily="34" charset="0"/>
              <a:buChar char="•"/>
            </a:pPr>
            <a:r>
              <a:rPr lang="en-US" sz="1400" dirty="0">
                <a:solidFill>
                  <a:schemeClr val="tx2"/>
                </a:solidFill>
                <a:latin typeface="Saira" pitchFamily="2" charset="77"/>
                <a:cs typeface="Open Sans Light"/>
              </a:rPr>
              <a:t>Drag and Drop Ready</a:t>
            </a:r>
          </a:p>
          <a:p>
            <a:pPr marL="171450" indent="-171450">
              <a:lnSpc>
                <a:spcPct val="120000"/>
              </a:lnSpc>
              <a:buFont typeface="Arial" panose="020B0604020202020204" pitchFamily="34" charset="0"/>
              <a:buChar char="•"/>
            </a:pPr>
            <a:r>
              <a:rPr lang="en-US" sz="1400" dirty="0">
                <a:solidFill>
                  <a:schemeClr val="tx2"/>
                </a:solidFill>
                <a:latin typeface="Saira" pitchFamily="2" charset="77"/>
                <a:cs typeface="Open Sans Light"/>
              </a:rPr>
              <a:t>Black Version and White</a:t>
            </a:r>
          </a:p>
          <a:p>
            <a:pPr marL="171450" indent="-171450">
              <a:lnSpc>
                <a:spcPct val="120000"/>
              </a:lnSpc>
              <a:buFont typeface="Arial" panose="020B0604020202020204" pitchFamily="34" charset="0"/>
              <a:buChar char="•"/>
            </a:pPr>
            <a:r>
              <a:rPr lang="en-US" sz="1400" dirty="0">
                <a:solidFill>
                  <a:schemeClr val="tx2"/>
                </a:solidFill>
                <a:latin typeface="Saira" pitchFamily="2" charset="77"/>
                <a:cs typeface="Open Sans Light"/>
              </a:rPr>
              <a:t>Placeholder ready</a:t>
            </a:r>
          </a:p>
          <a:p>
            <a:pPr marL="171450" indent="-171450">
              <a:lnSpc>
                <a:spcPct val="120000"/>
              </a:lnSpc>
              <a:buFont typeface="Arial" panose="020B0604020202020204" pitchFamily="34" charset="0"/>
              <a:buChar char="•"/>
            </a:pPr>
            <a:r>
              <a:rPr lang="en-US" sz="1400" dirty="0">
                <a:solidFill>
                  <a:schemeClr val="tx2"/>
                </a:solidFill>
                <a:latin typeface="Saira" pitchFamily="2" charset="77"/>
                <a:cs typeface="Open Sans Light"/>
              </a:rPr>
              <a:t>No needs Photoshop</a:t>
            </a:r>
          </a:p>
        </p:txBody>
      </p:sp>
      <p:grpSp>
        <p:nvGrpSpPr>
          <p:cNvPr id="40" name="Group 39">
            <a:extLst>
              <a:ext uri="{FF2B5EF4-FFF2-40B4-BE49-F238E27FC236}">
                <a16:creationId xmlns:a16="http://schemas.microsoft.com/office/drawing/2014/main" id="{73C45322-52F9-0045-8D5D-C60D90CDF06D}"/>
              </a:ext>
            </a:extLst>
          </p:cNvPr>
          <p:cNvGrpSpPr/>
          <p:nvPr/>
        </p:nvGrpSpPr>
        <p:grpSpPr>
          <a:xfrm>
            <a:off x="7171696" y="3943598"/>
            <a:ext cx="2143754" cy="1094843"/>
            <a:chOff x="838200" y="3108276"/>
            <a:chExt cx="803803" cy="410566"/>
          </a:xfrm>
        </p:grpSpPr>
        <p:sp>
          <p:nvSpPr>
            <p:cNvPr id="41" name="TextBox 40">
              <a:extLst>
                <a:ext uri="{FF2B5EF4-FFF2-40B4-BE49-F238E27FC236}">
                  <a16:creationId xmlns:a16="http://schemas.microsoft.com/office/drawing/2014/main" id="{5F4342AC-29E5-D849-A5A1-F8917E6821AE}"/>
                </a:ext>
              </a:extLst>
            </p:cNvPr>
            <p:cNvSpPr txBox="1"/>
            <p:nvPr/>
          </p:nvSpPr>
          <p:spPr>
            <a:xfrm>
              <a:off x="838200" y="3108276"/>
              <a:ext cx="803803" cy="126958"/>
            </a:xfrm>
            <a:prstGeom prst="rect">
              <a:avLst/>
            </a:prstGeom>
            <a:noFill/>
          </p:spPr>
          <p:txBody>
            <a:bodyPr wrap="square" rtlCol="0">
              <a:spAutoFit/>
            </a:bodyPr>
            <a:lstStyle/>
            <a:p>
              <a:pPr algn="ctr"/>
              <a:r>
                <a:rPr lang="en-US" sz="1600" dirty="0">
                  <a:solidFill>
                    <a:srgbClr val="11A4E2"/>
                  </a:solidFill>
                  <a:latin typeface="Saira" pitchFamily="2" charset="77"/>
                  <a:cs typeface="Open Sans Light"/>
                </a:rPr>
                <a:t>DIGITAL</a:t>
              </a:r>
            </a:p>
          </p:txBody>
        </p:sp>
        <p:sp>
          <p:nvSpPr>
            <p:cNvPr id="42" name="TextBox 41">
              <a:extLst>
                <a:ext uri="{FF2B5EF4-FFF2-40B4-BE49-F238E27FC236}">
                  <a16:creationId xmlns:a16="http://schemas.microsoft.com/office/drawing/2014/main" id="{20CD8313-A494-1B44-A4C7-81F0994A808B}"/>
                </a:ext>
              </a:extLst>
            </p:cNvPr>
            <p:cNvSpPr txBox="1"/>
            <p:nvPr/>
          </p:nvSpPr>
          <p:spPr>
            <a:xfrm>
              <a:off x="838200" y="3215070"/>
              <a:ext cx="803803" cy="303772"/>
            </a:xfrm>
            <a:prstGeom prst="rect">
              <a:avLst/>
            </a:prstGeom>
            <a:noFill/>
          </p:spPr>
          <p:txBody>
            <a:bodyPr wrap="square" rtlCol="0">
              <a:noAutofit/>
            </a:bodyPr>
            <a:lstStyle/>
            <a:p>
              <a:pPr algn="ctr">
                <a:lnSpc>
                  <a:spcPct val="120000"/>
                </a:lnSpc>
              </a:pPr>
              <a:r>
                <a:rPr lang="en-US" sz="1400" dirty="0">
                  <a:solidFill>
                    <a:schemeClr val="tx2"/>
                  </a:solidFill>
                  <a:latin typeface="Saira" pitchFamily="2" charset="77"/>
                  <a:cs typeface="Open Sans Light"/>
                </a:rPr>
                <a:t>Lorem ipsum dolor sit amet, consectetur adipiscing elit. Praesent </a:t>
              </a:r>
              <a:r>
                <a:rPr lang="en-US" sz="1400" dirty="0" err="1">
                  <a:solidFill>
                    <a:schemeClr val="tx2"/>
                  </a:solidFill>
                  <a:latin typeface="Saira" pitchFamily="2" charset="77"/>
                  <a:cs typeface="Open Sans Light"/>
                </a:rPr>
                <a:t>molestie</a:t>
              </a:r>
              <a:r>
                <a:rPr lang="en-US" sz="1400" dirty="0">
                  <a:solidFill>
                    <a:schemeClr val="tx2"/>
                  </a:solidFill>
                  <a:latin typeface="Saira" pitchFamily="2" charset="77"/>
                  <a:cs typeface="Open Sans Light"/>
                </a:rPr>
                <a:t> </a:t>
              </a:r>
              <a:r>
                <a:rPr lang="en-US" sz="1400" dirty="0" err="1">
                  <a:solidFill>
                    <a:schemeClr val="tx2"/>
                  </a:solidFill>
                  <a:latin typeface="Saira" pitchFamily="2" charset="77"/>
                  <a:cs typeface="Open Sans Light"/>
                </a:rPr>
                <a:t>efficitur</a:t>
              </a:r>
              <a:r>
                <a:rPr lang="en-US" sz="1400" dirty="0">
                  <a:solidFill>
                    <a:schemeClr val="tx2"/>
                  </a:solidFill>
                  <a:latin typeface="Saira" pitchFamily="2" charset="77"/>
                  <a:cs typeface="Open Sans Light"/>
                </a:rPr>
                <a:t> </a:t>
              </a:r>
              <a:r>
                <a:rPr lang="en-US" sz="1400" dirty="0" err="1">
                  <a:solidFill>
                    <a:schemeClr val="tx2"/>
                  </a:solidFill>
                  <a:latin typeface="Saira" pitchFamily="2" charset="77"/>
                  <a:cs typeface="Open Sans Light"/>
                </a:rPr>
                <a:t>est</a:t>
              </a:r>
              <a:r>
                <a:rPr lang="en-US" sz="1400" dirty="0">
                  <a:solidFill>
                    <a:schemeClr val="tx2"/>
                  </a:solidFill>
                  <a:latin typeface="Saira" pitchFamily="2" charset="77"/>
                  <a:cs typeface="Open Sans Light"/>
                </a:rPr>
                <a:t>,</a:t>
              </a:r>
            </a:p>
          </p:txBody>
        </p:sp>
      </p:grpSp>
      <p:grpSp>
        <p:nvGrpSpPr>
          <p:cNvPr id="43" name="Group 42">
            <a:extLst>
              <a:ext uri="{FF2B5EF4-FFF2-40B4-BE49-F238E27FC236}">
                <a16:creationId xmlns:a16="http://schemas.microsoft.com/office/drawing/2014/main" id="{C4C77DA9-7A74-DA48-9448-F4B489A53FE2}"/>
              </a:ext>
            </a:extLst>
          </p:cNvPr>
          <p:cNvGrpSpPr/>
          <p:nvPr/>
        </p:nvGrpSpPr>
        <p:grpSpPr>
          <a:xfrm>
            <a:off x="9471983" y="3943595"/>
            <a:ext cx="2143754" cy="1094843"/>
            <a:chOff x="838200" y="3108276"/>
            <a:chExt cx="803803" cy="410566"/>
          </a:xfrm>
        </p:grpSpPr>
        <p:sp>
          <p:nvSpPr>
            <p:cNvPr id="44" name="TextBox 43">
              <a:extLst>
                <a:ext uri="{FF2B5EF4-FFF2-40B4-BE49-F238E27FC236}">
                  <a16:creationId xmlns:a16="http://schemas.microsoft.com/office/drawing/2014/main" id="{9726F8A3-550A-4A43-BAC3-6F3ED3555869}"/>
                </a:ext>
              </a:extLst>
            </p:cNvPr>
            <p:cNvSpPr txBox="1"/>
            <p:nvPr/>
          </p:nvSpPr>
          <p:spPr>
            <a:xfrm>
              <a:off x="838200" y="3108276"/>
              <a:ext cx="803803" cy="126958"/>
            </a:xfrm>
            <a:prstGeom prst="rect">
              <a:avLst/>
            </a:prstGeom>
            <a:noFill/>
          </p:spPr>
          <p:txBody>
            <a:bodyPr wrap="square" rtlCol="0">
              <a:spAutoFit/>
            </a:bodyPr>
            <a:lstStyle/>
            <a:p>
              <a:pPr algn="ctr"/>
              <a:r>
                <a:rPr lang="en-US" sz="1600" dirty="0">
                  <a:solidFill>
                    <a:srgbClr val="11A4E2"/>
                  </a:solidFill>
                  <a:latin typeface="Saira" pitchFamily="2" charset="77"/>
                  <a:cs typeface="Open Sans Light"/>
                </a:rPr>
                <a:t>MENTORIA</a:t>
              </a:r>
            </a:p>
          </p:txBody>
        </p:sp>
        <p:sp>
          <p:nvSpPr>
            <p:cNvPr id="45" name="TextBox 44">
              <a:extLst>
                <a:ext uri="{FF2B5EF4-FFF2-40B4-BE49-F238E27FC236}">
                  <a16:creationId xmlns:a16="http://schemas.microsoft.com/office/drawing/2014/main" id="{983347FE-5968-264C-BB9B-5EAFA125D5D7}"/>
                </a:ext>
              </a:extLst>
            </p:cNvPr>
            <p:cNvSpPr txBox="1"/>
            <p:nvPr/>
          </p:nvSpPr>
          <p:spPr>
            <a:xfrm>
              <a:off x="838200" y="3215070"/>
              <a:ext cx="803803" cy="303772"/>
            </a:xfrm>
            <a:prstGeom prst="rect">
              <a:avLst/>
            </a:prstGeom>
            <a:noFill/>
          </p:spPr>
          <p:txBody>
            <a:bodyPr wrap="square" rtlCol="0">
              <a:noAutofit/>
            </a:bodyPr>
            <a:lstStyle/>
            <a:p>
              <a:pPr algn="ctr">
                <a:lnSpc>
                  <a:spcPct val="120000"/>
                </a:lnSpc>
              </a:pPr>
              <a:r>
                <a:rPr lang="en-US" sz="1400" dirty="0">
                  <a:solidFill>
                    <a:schemeClr val="tx2"/>
                  </a:solidFill>
                  <a:latin typeface="Saira" pitchFamily="2" charset="77"/>
                  <a:cs typeface="Open Sans Light"/>
                </a:rPr>
                <a:t>Lorem ipsum dolor sit amet, consectetur adipiscing elit. Praesent </a:t>
              </a:r>
              <a:r>
                <a:rPr lang="en-US" sz="1400" dirty="0" err="1">
                  <a:solidFill>
                    <a:schemeClr val="tx2"/>
                  </a:solidFill>
                  <a:latin typeface="Saira" pitchFamily="2" charset="77"/>
                  <a:cs typeface="Open Sans Light"/>
                </a:rPr>
                <a:t>molestie</a:t>
              </a:r>
              <a:r>
                <a:rPr lang="en-US" sz="1400" dirty="0">
                  <a:solidFill>
                    <a:schemeClr val="tx2"/>
                  </a:solidFill>
                  <a:latin typeface="Saira" pitchFamily="2" charset="77"/>
                  <a:cs typeface="Open Sans Light"/>
                </a:rPr>
                <a:t> </a:t>
              </a:r>
              <a:r>
                <a:rPr lang="en-US" sz="1400" dirty="0" err="1">
                  <a:solidFill>
                    <a:schemeClr val="tx2"/>
                  </a:solidFill>
                  <a:latin typeface="Saira" pitchFamily="2" charset="77"/>
                  <a:cs typeface="Open Sans Light"/>
                </a:rPr>
                <a:t>efficitur</a:t>
              </a:r>
              <a:r>
                <a:rPr lang="en-US" sz="1400" dirty="0">
                  <a:solidFill>
                    <a:schemeClr val="tx2"/>
                  </a:solidFill>
                  <a:latin typeface="Saira" pitchFamily="2" charset="77"/>
                  <a:cs typeface="Open Sans Light"/>
                </a:rPr>
                <a:t> </a:t>
              </a:r>
              <a:r>
                <a:rPr lang="en-US" sz="1400" dirty="0" err="1">
                  <a:solidFill>
                    <a:schemeClr val="tx2"/>
                  </a:solidFill>
                  <a:latin typeface="Saira" pitchFamily="2" charset="77"/>
                  <a:cs typeface="Open Sans Light"/>
                </a:rPr>
                <a:t>est</a:t>
              </a:r>
              <a:r>
                <a:rPr lang="en-US" sz="1400" dirty="0">
                  <a:solidFill>
                    <a:schemeClr val="tx2"/>
                  </a:solidFill>
                  <a:latin typeface="Saira" pitchFamily="2" charset="77"/>
                  <a:cs typeface="Open Sans Light"/>
                </a:rPr>
                <a:t>,</a:t>
              </a:r>
            </a:p>
          </p:txBody>
        </p:sp>
      </p:grpSp>
      <p:pic>
        <p:nvPicPr>
          <p:cNvPr id="51" name="Picture 50">
            <a:extLst>
              <a:ext uri="{FF2B5EF4-FFF2-40B4-BE49-F238E27FC236}">
                <a16:creationId xmlns:a16="http://schemas.microsoft.com/office/drawing/2014/main" id="{F57655B9-9E90-A84C-B5CF-F8D7966338F8}"/>
              </a:ext>
            </a:extLst>
          </p:cNvPr>
          <p:cNvPicPr>
            <a:picLocks noChangeAspect="1"/>
          </p:cNvPicPr>
          <p:nvPr/>
        </p:nvPicPr>
        <p:blipFill>
          <a:blip r:embed="rId3"/>
          <a:stretch>
            <a:fillRect/>
          </a:stretch>
        </p:blipFill>
        <p:spPr>
          <a:xfrm>
            <a:off x="7927292" y="3461160"/>
            <a:ext cx="571500" cy="419100"/>
          </a:xfrm>
          <a:prstGeom prst="rect">
            <a:avLst/>
          </a:prstGeom>
        </p:spPr>
      </p:pic>
      <p:pic>
        <p:nvPicPr>
          <p:cNvPr id="52" name="Picture 51">
            <a:extLst>
              <a:ext uri="{FF2B5EF4-FFF2-40B4-BE49-F238E27FC236}">
                <a16:creationId xmlns:a16="http://schemas.microsoft.com/office/drawing/2014/main" id="{22D12F73-7CB6-2A45-929D-39EF9678D795}"/>
              </a:ext>
            </a:extLst>
          </p:cNvPr>
          <p:cNvPicPr>
            <a:picLocks noChangeAspect="1"/>
          </p:cNvPicPr>
          <p:nvPr/>
        </p:nvPicPr>
        <p:blipFill>
          <a:blip r:embed="rId4"/>
          <a:stretch>
            <a:fillRect/>
          </a:stretch>
        </p:blipFill>
        <p:spPr>
          <a:xfrm>
            <a:off x="10296210" y="3442683"/>
            <a:ext cx="495300" cy="431800"/>
          </a:xfrm>
          <a:prstGeom prst="rect">
            <a:avLst/>
          </a:prstGeom>
        </p:spPr>
      </p:pic>
      <p:pic>
        <p:nvPicPr>
          <p:cNvPr id="53" name="Picture 52">
            <a:extLst>
              <a:ext uri="{FF2B5EF4-FFF2-40B4-BE49-F238E27FC236}">
                <a16:creationId xmlns:a16="http://schemas.microsoft.com/office/drawing/2014/main" id="{313F351C-BA8B-FA43-AAA2-E5E19EB083AB}"/>
              </a:ext>
            </a:extLst>
          </p:cNvPr>
          <p:cNvPicPr>
            <a:picLocks noChangeAspect="1"/>
          </p:cNvPicPr>
          <p:nvPr/>
        </p:nvPicPr>
        <p:blipFill>
          <a:blip r:embed="rId5"/>
          <a:stretch>
            <a:fillRect/>
          </a:stretch>
        </p:blipFill>
        <p:spPr>
          <a:xfrm>
            <a:off x="5752786" y="3468934"/>
            <a:ext cx="381000" cy="431800"/>
          </a:xfrm>
          <a:prstGeom prst="rect">
            <a:avLst/>
          </a:prstGeom>
        </p:spPr>
      </p:pic>
      <p:pic>
        <p:nvPicPr>
          <p:cNvPr id="5" name="Picture 4" descr="A picture containing person, orange, player, male&#10;&#10;Description automatically generated">
            <a:extLst>
              <a:ext uri="{FF2B5EF4-FFF2-40B4-BE49-F238E27FC236}">
                <a16:creationId xmlns:a16="http://schemas.microsoft.com/office/drawing/2014/main" id="{ED5FFB88-4C74-464F-AB1A-426568E9E2AF}"/>
              </a:ext>
            </a:extLst>
          </p:cNvPr>
          <p:cNvPicPr>
            <a:picLocks noChangeAspect="1"/>
          </p:cNvPicPr>
          <p:nvPr/>
        </p:nvPicPr>
        <p:blipFill>
          <a:blip r:embed="rId6"/>
          <a:stretch>
            <a:fillRect/>
          </a:stretch>
        </p:blipFill>
        <p:spPr>
          <a:xfrm>
            <a:off x="64966" y="803188"/>
            <a:ext cx="4417770" cy="6054811"/>
          </a:xfrm>
          <a:prstGeom prst="rect">
            <a:avLst/>
          </a:prstGeom>
        </p:spPr>
      </p:pic>
    </p:spTree>
    <p:extLst>
      <p:ext uri="{BB962C8B-B14F-4D97-AF65-F5344CB8AC3E}">
        <p14:creationId xmlns:p14="http://schemas.microsoft.com/office/powerpoint/2010/main" val="27264032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335</TotalTime>
  <Words>268</Words>
  <Application>Microsoft Macintosh PowerPoint</Application>
  <PresentationFormat>Widescreen</PresentationFormat>
  <Paragraphs>61</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Calibri Light</vt:lpstr>
      <vt:lpstr>Open Sans</vt:lpstr>
      <vt:lpstr>Open Sans Light</vt:lpstr>
      <vt:lpstr>Saira</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luiz I eba!</dc:creator>
  <cp:lastModifiedBy>luiz I eba!</cp:lastModifiedBy>
  <cp:revision>6</cp:revision>
  <dcterms:created xsi:type="dcterms:W3CDTF">2022-01-15T18:36:52Z</dcterms:created>
  <dcterms:modified xsi:type="dcterms:W3CDTF">2022-04-06T00:20:04Z</dcterms:modified>
</cp:coreProperties>
</file>